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4"/>
  </p:notesMasterIdLst>
  <p:sldIdLst>
    <p:sldId id="256" r:id="rId2"/>
    <p:sldId id="262" r:id="rId3"/>
    <p:sldId id="265" r:id="rId4"/>
    <p:sldId id="264" r:id="rId5"/>
    <p:sldId id="269" r:id="rId6"/>
    <p:sldId id="268" r:id="rId7"/>
    <p:sldId id="263" r:id="rId8"/>
    <p:sldId id="257" r:id="rId9"/>
    <p:sldId id="258" r:id="rId10"/>
    <p:sldId id="259" r:id="rId11"/>
    <p:sldId id="260" r:id="rId12"/>
    <p:sldId id="270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A6A6"/>
    <a:srgbClr val="729FCF"/>
    <a:srgbClr val="A3D77F"/>
    <a:srgbClr val="FF0000"/>
    <a:srgbClr val="5E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72" autoAdjust="0"/>
  </p:normalViewPr>
  <p:slideViewPr>
    <p:cSldViewPr snapToGrid="0">
      <p:cViewPr varScale="1">
        <p:scale>
          <a:sx n="79" d="100"/>
          <a:sy n="79" d="100"/>
        </p:scale>
        <p:origin x="82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C31B1-EE18-4A5A-A96C-7AD823C88E34}" type="datetimeFigureOut">
              <a:rPr lang="fr-FR" smtClean="0"/>
              <a:t>07/11/2019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206C0-02BA-4E79-A0DF-CF388CE75B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18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06C0-02BA-4E79-A0DF-CF388CE75B7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53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06C0-02BA-4E79-A0DF-CF388CE75B7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73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E36D0-9DF8-4AA5-ABC9-7BCD97853749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5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50D16-716E-4F47-948E-B004C0E7718D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64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C6AB-C7A6-4183-9BE5-01BD92A99516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783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5961-2367-4CD1-B268-997EABA7E209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55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B09A0-799D-4445-9C00-5B9FBB8CA13F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61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F3C6-E0ED-4503-82FB-77BC0DAA1C97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8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3409-D514-444F-8D1F-5C1AC1A42AE1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18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B06E8-B318-403E-ADBB-A29D83DC0F99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11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72634-FF98-42AD-9038-062F694BC2BF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6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E0B0E-4B72-4B0D-8B2C-0346FCFFE6AF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8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DD2E-45D4-44F6-9E7F-BE4F24788E34}" type="datetime1">
              <a:rPr lang="fr-FR" smtClean="0"/>
              <a:t>07/11/2019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81C-0385-439D-B7F5-CC9F8384000B}" type="datetime1">
              <a:rPr lang="fr-FR" smtClean="0"/>
              <a:t>07/11/2019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1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8BAA7-C604-49E5-B3AF-D74FB5EC49EC}" type="datetime1">
              <a:rPr lang="fr-FR" smtClean="0"/>
              <a:t>07/11/2019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96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3307-1911-4D11-AC75-22BC478F084B}" type="datetime1">
              <a:rPr lang="fr-FR" smtClean="0"/>
              <a:t>07/11/2019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3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0F29-2236-4FFC-B656-5E03629F196A}" type="datetime1">
              <a:rPr lang="fr-FR" smtClean="0"/>
              <a:t>07/11/2019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1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3711C-E6AC-4987-97BB-3E950A2CA382}" type="datetime1">
              <a:rPr lang="fr-FR" smtClean="0"/>
              <a:t>07/11/2019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8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EFF37-7FA4-499F-A8F4-AC9383B7FD9A}" type="datetime1">
              <a:rPr lang="fr-FR" smtClean="0"/>
              <a:t>07/11/2019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BE5D5B-D3BC-4888-9801-FB58DB734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4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web.iutmetz.univ-lorraine.fr/~giron12u/ProjetWeb/menu_proje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40545"/>
          </a:xfrm>
        </p:spPr>
        <p:txBody>
          <a:bodyPr/>
          <a:lstStyle/>
          <a:p>
            <a:pPr algn="ctr"/>
            <a:r>
              <a:rPr lang="fr-FR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Histoire de </a:t>
            </a:r>
            <a:r>
              <a:rPr lang="fr-FR" b="1" u="sng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l’Informatique</a:t>
            </a:r>
            <a:endParaRPr lang="fr-FR" b="1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53711" y="6327655"/>
            <a:ext cx="7909335" cy="451215"/>
          </a:xfrm>
        </p:spPr>
        <p:txBody>
          <a:bodyPr>
            <a:no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DJERMOUNE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Kemil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GIRON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Maxence,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MAUCHIEN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Thomas,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VENDETTI Dorian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3001446"/>
            <a:ext cx="3745576" cy="21068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3001446"/>
            <a:ext cx="3830702" cy="2106886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844562" y="3763108"/>
            <a:ext cx="2470638" cy="633046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35" y="384688"/>
            <a:ext cx="1831730" cy="6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CDB1B4E-0F10-4CDF-B37D-9D3511B0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365" y="610088"/>
            <a:ext cx="8893032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Systèmes d’Exploitation Utilisés à l’IUT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8732CD9-A48E-4775-8480-B1FDEA6AB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" r="50000"/>
          <a:stretch/>
        </p:blipFill>
        <p:spPr>
          <a:xfrm>
            <a:off x="1649603" y="1270488"/>
            <a:ext cx="8892794" cy="4977913"/>
          </a:xfrm>
          <a:prstGeom prst="rect">
            <a:avLst/>
          </a:prstGeom>
        </p:spPr>
      </p:pic>
      <p:sp>
        <p:nvSpPr>
          <p:cNvPr id="9" name="Espace réservé de la date 3">
            <a:extLst>
              <a:ext uri="{FF2B5EF4-FFF2-40B4-BE49-F238E27FC236}">
                <a16:creationId xmlns="" xmlns:a16="http://schemas.microsoft.com/office/drawing/2014/main" id="{5434F94D-823A-470C-9E13-68F25F9A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="" xmlns:a16="http://schemas.microsoft.com/office/drawing/2014/main" id="{DD1D0B53-FCD0-47C6-A49D-59A1108A5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10</a:t>
            </a:fld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6511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8867FFC-4006-4AAD-911F-B2FC0601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05118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Langages de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DUT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2D8D32F-DE5D-49B2-AE2A-E5C9E5E55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" r="50000"/>
          <a:stretch/>
        </p:blipFill>
        <p:spPr>
          <a:xfrm>
            <a:off x="1645164" y="1265518"/>
            <a:ext cx="8901672" cy="4982883"/>
          </a:xfrm>
          <a:prstGeom prst="rect">
            <a:avLst/>
          </a:prstGeom>
        </p:spPr>
      </p:pic>
      <p:sp>
        <p:nvSpPr>
          <p:cNvPr id="9" name="Espace réservé de la date 3">
            <a:extLst>
              <a:ext uri="{FF2B5EF4-FFF2-40B4-BE49-F238E27FC236}">
                <a16:creationId xmlns="" xmlns:a16="http://schemas.microsoft.com/office/drawing/2014/main" id="{A5B9B10E-DC9C-48A3-829F-849EE5FE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="" xmlns:a16="http://schemas.microsoft.com/office/drawing/2014/main" id="{43B5550F-7D17-4AA3-9350-0A65150C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11</a:t>
            </a:fld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30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8867FFC-4006-4AAD-911F-B2FC0601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219" y="463613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Lien vers notre Site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e la date 3">
            <a:extLst>
              <a:ext uri="{FF2B5EF4-FFF2-40B4-BE49-F238E27FC236}">
                <a16:creationId xmlns="" xmlns:a16="http://schemas.microsoft.com/office/drawing/2014/main" id="{A5B9B10E-DC9C-48A3-829F-849EE5FE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="" xmlns:a16="http://schemas.microsoft.com/office/drawing/2014/main" id="{43B5550F-7D17-4AA3-9350-0A65150C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12</a:t>
            </a:fld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149157" y="6402279"/>
            <a:ext cx="9031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https://devweb.iutmetz.univ-lorraine.fr/~giron12u/ProjetWeb/menu_projet.html</a:t>
            </a:r>
          </a:p>
        </p:txBody>
      </p:sp>
      <p:pic>
        <p:nvPicPr>
          <p:cNvPr id="7" name="Image 6">
            <a:hlinkClick r:id="rId3"/>
            <a:extLst>
              <a:ext uri="{FF2B5EF4-FFF2-40B4-BE49-F238E27FC236}">
                <a16:creationId xmlns="" xmlns:a16="http://schemas.microsoft.com/office/drawing/2014/main" id="{6079E078-DFD8-489F-92DF-3FFAAA16C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145912" y="1330401"/>
            <a:ext cx="8857283" cy="49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F0AE870-0D25-4A19-A2FD-6A63A6C4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34E196E-58F6-4CE1-A015-994E949D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Répartition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et Organisation du travail : Diagramme de Gantt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Organigramme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Plan du Site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Charte Graphique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Menu P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rincipal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Histoire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Générale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l’Informatique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Histoire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Générale d’Internet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Systèmes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d’Exploitation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utilisés à l’IUT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Langages de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Programmation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du DUT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4C061EE2-5A45-45DE-A91B-99F06526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DED06F52-1AF0-4C98-9876-880126A1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2</a:t>
            </a:fld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153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252EE53-AD54-4CFA-BC40-706DF873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26000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Répartition et Organisation du travail</a:t>
            </a:r>
            <a:b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 de Gantt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e la date 3">
            <a:extLst>
              <a:ext uri="{FF2B5EF4-FFF2-40B4-BE49-F238E27FC236}">
                <a16:creationId xmlns="" xmlns:a16="http://schemas.microsoft.com/office/drawing/2014/main" id="{3A0A224E-0054-4C1E-A848-13E68A70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="" xmlns:a16="http://schemas.microsoft.com/office/drawing/2014/main" id="{46160A70-93EE-457F-92E8-1F029F7E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3</a:t>
            </a:fld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A9B6A2A2-BBED-4342-BCE5-5F7DC2F9D863}"/>
              </a:ext>
            </a:extLst>
          </p:cNvPr>
          <p:cNvSpPr txBox="1"/>
          <p:nvPr/>
        </p:nvSpPr>
        <p:spPr>
          <a:xfrm>
            <a:off x="543984" y="1591338"/>
            <a:ext cx="21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Répartition </a:t>
            </a:r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tâches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2DBCF335-156C-41B9-9C53-829DCD7DF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20558" r="50000" b="27229"/>
          <a:stretch/>
        </p:blipFill>
        <p:spPr>
          <a:xfrm>
            <a:off x="242688" y="2237669"/>
            <a:ext cx="11706624" cy="34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252EE53-AD54-4CFA-BC40-706DF873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18" y="491610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Organigramme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e la date 3">
            <a:extLst>
              <a:ext uri="{FF2B5EF4-FFF2-40B4-BE49-F238E27FC236}">
                <a16:creationId xmlns="" xmlns:a16="http://schemas.microsoft.com/office/drawing/2014/main" id="{3A0A224E-0054-4C1E-A848-13E68A70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="" xmlns:a16="http://schemas.microsoft.com/office/drawing/2014/main" id="{46160A70-93EE-457F-92E8-1F029F7E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4</a:t>
            </a:fld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259E1254-D6D3-45C4-A775-3707F30B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07" y="2285222"/>
            <a:ext cx="4558289" cy="412126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CCF441DD-AA1D-4BD2-A856-E9125C0E86A2}"/>
              </a:ext>
            </a:extLst>
          </p:cNvPr>
          <p:cNvSpPr txBox="1"/>
          <p:nvPr/>
        </p:nvSpPr>
        <p:spPr>
          <a:xfrm>
            <a:off x="9373653" y="4860385"/>
            <a:ext cx="3816103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2">
                <a:lumMod val="75000"/>
                <a:alpha val="82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fr-FR" i="1" u="sng" dirty="0">
                <a:latin typeface="Arial" panose="020B0604020202020204" pitchFamily="34" charset="0"/>
                <a:cs typeface="Arial" panose="020B0604020202020204" pitchFamily="34" charset="0"/>
              </a:rPr>
              <a:t>Légende:</a:t>
            </a:r>
          </a:p>
          <a:p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Maxence</a:t>
            </a:r>
          </a:p>
          <a:p>
            <a:r>
              <a:rPr lang="fr-FR" dirty="0">
                <a:solidFill>
                  <a:srgbClr val="A3D77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Dorian</a:t>
            </a:r>
          </a:p>
          <a:p>
            <a:r>
              <a:rPr lang="fr-FR" dirty="0">
                <a:solidFill>
                  <a:srgbClr val="729FC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Thomas</a:t>
            </a:r>
          </a:p>
          <a:p>
            <a:r>
              <a:rPr lang="fr-FR" dirty="0">
                <a:solidFill>
                  <a:srgbClr val="FFA6A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Kemil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Commun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" y="1438246"/>
            <a:ext cx="10798168" cy="5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6C25587-3B54-4C33-8CAB-1FA0571F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538" y="650545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du Site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192E72BC-BF29-4ED5-AC6C-43A06946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="" xmlns:a16="http://schemas.microsoft.com/office/drawing/2014/main" id="{B2090AA4-50EC-44C0-A80E-1193A89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5</a:t>
            </a:fld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22"/>
            <a:ext cx="4119089" cy="54961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27" y="3046471"/>
            <a:ext cx="5657547" cy="22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6C25587-3B54-4C33-8CAB-1FA0571F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108" y="605778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 Graphique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192E72BC-BF29-4ED5-AC6C-43A06946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="" xmlns:a16="http://schemas.microsoft.com/office/drawing/2014/main" id="{B2090AA4-50EC-44C0-A80E-1193A89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6</a:t>
            </a:fld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" y="1532928"/>
            <a:ext cx="5765500" cy="45233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31" y="1552384"/>
            <a:ext cx="597456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6C25587-3B54-4C33-8CAB-1FA0571F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5" y="605778"/>
            <a:ext cx="8596668" cy="1320800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079E078-DFD8-489F-92DF-3FFAAA16C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97665" y="1272035"/>
            <a:ext cx="8857283" cy="4982222"/>
          </a:xfrm>
          <a:prstGeom prst="rect">
            <a:avLst/>
          </a:prstGeom>
        </p:spPr>
      </p:pic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192E72BC-BF29-4ED5-AC6C-43A06946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="" xmlns:a16="http://schemas.microsoft.com/office/drawing/2014/main" id="{B2090AA4-50EC-44C0-A80E-1193A89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7</a:t>
            </a:fld>
            <a:endParaRPr lang="fr-FR" sz="2400" dirty="0"/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83BFA9F4-BCE2-4415-9482-13317C7DFBD5}"/>
              </a:ext>
            </a:extLst>
          </p:cNvPr>
          <p:cNvSpPr txBox="1"/>
          <p:nvPr/>
        </p:nvSpPr>
        <p:spPr>
          <a:xfrm>
            <a:off x="416638" y="1926578"/>
            <a:ext cx="276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Slider</a:t>
            </a:r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Tesla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EDB14D68-D7E2-46E1-A3A1-BCE86649FDE7}"/>
              </a:ext>
            </a:extLst>
          </p:cNvPr>
          <p:cNvSpPr txBox="1"/>
          <p:nvPr/>
        </p:nvSpPr>
        <p:spPr>
          <a:xfrm>
            <a:off x="8861195" y="2505670"/>
            <a:ext cx="1793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Présentation de l’informatique global</a:t>
            </a:r>
          </a:p>
        </p:txBody>
      </p:sp>
    </p:spTree>
    <p:extLst>
      <p:ext uri="{BB962C8B-B14F-4D97-AF65-F5344CB8AC3E}">
        <p14:creationId xmlns:p14="http://schemas.microsoft.com/office/powerpoint/2010/main" val="15977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E51F7D4-57DC-4784-B752-DABB219A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03988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L’Histoire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Générale de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</a:rPr>
              <a:t>l’Informatique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397CB1C-16B7-4854-8EF7-476130FD2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" r="50000"/>
          <a:stretch/>
        </p:blipFill>
        <p:spPr>
          <a:xfrm>
            <a:off x="1627409" y="1264388"/>
            <a:ext cx="8937182" cy="4966256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="" xmlns:a16="http://schemas.microsoft.com/office/drawing/2014/main" id="{49BEFA06-677F-44DD-962F-3ADA3D46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="" xmlns:a16="http://schemas.microsoft.com/office/drawing/2014/main" id="{8F9F5FF9-E5FA-4AC9-A790-5F951EB3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8</a:t>
            </a:fld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5323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04D6A63-19B3-406E-A6BF-537DF547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609600"/>
            <a:ext cx="8596668" cy="13208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L’Histoire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Générale </a:t>
            </a:r>
            <a:r>
              <a:rPr lang="fr-FR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d’Internet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633C14C-CA2F-4FA5-93DE-D9EC82C9D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" r="50000"/>
          <a:stretch/>
        </p:blipFill>
        <p:spPr>
          <a:xfrm>
            <a:off x="1640725" y="1273523"/>
            <a:ext cx="8910549" cy="4974877"/>
          </a:xfrm>
          <a:prstGeom prst="rect">
            <a:avLst/>
          </a:prstGeom>
        </p:spPr>
      </p:pic>
      <p:sp>
        <p:nvSpPr>
          <p:cNvPr id="10" name="Espace réservé de la date 3">
            <a:extLst>
              <a:ext uri="{FF2B5EF4-FFF2-40B4-BE49-F238E27FC236}">
                <a16:creationId xmlns="" xmlns:a16="http://schemas.microsoft.com/office/drawing/2014/main" id="{6BED440E-28DE-49E8-849C-A31678AC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25736" y="6406486"/>
            <a:ext cx="911939" cy="365125"/>
          </a:xfrm>
        </p:spPr>
        <p:txBody>
          <a:bodyPr/>
          <a:lstStyle/>
          <a:p>
            <a:fld id="{23B85E9A-F575-4126-A6D4-C820203745C6}" type="datetime1">
              <a:rPr lang="fr-FR" sz="1050" smtClean="0">
                <a:solidFill>
                  <a:schemeClr val="tx1"/>
                </a:solidFill>
              </a:rPr>
              <a:t>07/11/2019</a:t>
            </a:fld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="" xmlns:a16="http://schemas.microsoft.com/office/drawing/2014/main" id="{A6BC834A-DBB8-40EE-A370-1A46054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6006" y="6406487"/>
            <a:ext cx="683339" cy="365125"/>
          </a:xfrm>
        </p:spPr>
        <p:txBody>
          <a:bodyPr/>
          <a:lstStyle/>
          <a:p>
            <a:fld id="{A6BE5D5B-D3BC-4888-9801-FB58DB734657}" type="slidenum">
              <a:rPr lang="fr-FR" sz="2400" smtClean="0"/>
              <a:t>9</a:t>
            </a:fld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689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</TotalTime>
  <Words>137</Words>
  <Application>Microsoft Office PowerPoint</Application>
  <PresentationFormat>Grand écran</PresentationFormat>
  <Paragraphs>59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</vt:lpstr>
      <vt:lpstr>Wingdings 3</vt:lpstr>
      <vt:lpstr>Facette</vt:lpstr>
      <vt:lpstr>Histoire de l’Informatique</vt:lpstr>
      <vt:lpstr>Sommaire</vt:lpstr>
      <vt:lpstr>Répartition et Organisation du travail Diagramme de Gantt</vt:lpstr>
      <vt:lpstr>Organigramme</vt:lpstr>
      <vt:lpstr>Plan du Site</vt:lpstr>
      <vt:lpstr>Charte Graphique</vt:lpstr>
      <vt:lpstr>Menu Principal</vt:lpstr>
      <vt:lpstr>L’Histoire Générale de l’Informatique</vt:lpstr>
      <vt:lpstr>L’Histoire Générale d’Internet</vt:lpstr>
      <vt:lpstr>Systèmes d’Exploitation Utilisés à l’IUT</vt:lpstr>
      <vt:lpstr>Langages de Programmation du DUT</vt:lpstr>
      <vt:lpstr>Lien vers notre Site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Histoire de l’informatique</dc:title>
  <dc:creator>Dorian Vendetti</dc:creator>
  <cp:lastModifiedBy>giron</cp:lastModifiedBy>
  <cp:revision>45</cp:revision>
  <dcterms:created xsi:type="dcterms:W3CDTF">2019-11-06T08:08:36Z</dcterms:created>
  <dcterms:modified xsi:type="dcterms:W3CDTF">2019-11-07T20:52:31Z</dcterms:modified>
</cp:coreProperties>
</file>